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notesMasterIdLst>
    <p:notesMasterId r:id="rId6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notesMaster" Target="notesMasters/notesMaster1.xml"/><Relationship Id="rId62" Type="http://schemas.openxmlformats.org/officeDocument/2006/relationships/presProps" Target="presProps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59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Programming</dc:title>
  <dc:subject>PptxGenJS Presentation</dc:subject>
  <dc:creator>Created by Marp</dc:creator>
  <cp:lastModifiedBy>Created by Marp</cp:lastModifiedBy>
  <cp:revision>1</cp:revision>
  <dcterms:created xsi:type="dcterms:W3CDTF">2026-10-25T13:36:03Z</dcterms:created>
  <dcterms:modified xsi:type="dcterms:W3CDTF">2026-10-25T13:36:03Z</dcterms:modified>
</cp:coreProperties>
</file>